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E43BC-F6C9-4584-B1A8-B2E2292E2A58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9725D-D103-4BEE-B613-729D4A7CD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9725D-D103-4BEE-B613-729D4A7CD8F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5442D-50DE-4812-AFBE-020053C225F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6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ru-RU" sz="4000" b="1" dirty="0">
                <a:ln w="190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Уважаемые жители и гости Волгоградской области!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Не выбрасывайте мусор и окурки на землю! </a:t>
            </a:r>
          </a:p>
          <a:p>
            <a:pPr algn="ctr"/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Берегите природу!</a:t>
            </a:r>
          </a:p>
        </p:txBody>
      </p:sp>
      <p:pic>
        <p:nvPicPr>
          <p:cNvPr id="5" name="Рисунок 4" descr="tupakka, tumppi, ros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132856"/>
            <a:ext cx="2664296" cy="1707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6369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2204864"/>
            <a:ext cx="2777885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347864" y="2780928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Сигаретные фильтры разлагаются от 5 до 10 лет и наносят растениям сильный вред, а также убивают птиц, рыб и других животных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504" y="5949280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Общая масса выбрасываемых окурков около 2,5 миллионов тонн в год</a:t>
            </a:r>
          </a:p>
        </p:txBody>
      </p:sp>
      <p:pic>
        <p:nvPicPr>
          <p:cNvPr id="12" name="Рисунок 11" descr="922238f8116a7cd57b0f0ae94c405348b81e4a821d26798628218c128506ab6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933056"/>
            <a:ext cx="2808312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5220072" y="5661248"/>
            <a:ext cx="3744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За год из-за курения в атмосферу выбрасывается количество углерода, примерно равное годовому выбросу </a:t>
            </a:r>
          </a:p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4 миллионов автомобилей</a:t>
            </a:r>
          </a:p>
        </p:txBody>
      </p:sp>
      <p:pic>
        <p:nvPicPr>
          <p:cNvPr id="3" name="Picture 2" descr="C:\Users\Y_Kibalnikova\Desktop\2e7168d5956f703ad0b86a463846a44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3933056"/>
            <a:ext cx="2664296" cy="1693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69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Уважаемые жители и гости Волгоградской области!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и гости Волгоградской области!</dc:title>
  <dc:creator>Y_Kibalnikova</dc:creator>
  <cp:lastModifiedBy>User</cp:lastModifiedBy>
  <cp:revision>30</cp:revision>
  <dcterms:created xsi:type="dcterms:W3CDTF">2019-09-03T04:51:44Z</dcterms:created>
  <dcterms:modified xsi:type="dcterms:W3CDTF">2021-02-15T13:58:10Z</dcterms:modified>
</cp:coreProperties>
</file>